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63" r:id="rId3"/>
    <p:sldId id="264" r:id="rId4"/>
  </p:sldIdLst>
  <p:sldSz cx="7556500" cy="72009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  <p:embeddedFont>
      <p:font typeface="Poppins" pitchFamily="2" charset="77"/>
      <p:regular r:id="rId8"/>
      <p:bold r:id="rId9"/>
      <p:italic r:id="rId10"/>
      <p:boldItalic r:id="rId11"/>
    </p:embeddedFont>
    <p:embeddedFont>
      <p:font typeface="Poppins Medium" panose="020B0604020202020204" pitchFamily="34" charset="0"/>
      <p:regular r:id="rId12"/>
      <p:italic r:id="rId13"/>
    </p:embeddedFont>
    <p:embeddedFont>
      <p:font typeface="Poppins Medium Bold" pitchFamily="2" charset="77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99" d="100"/>
          <a:sy n="99" d="100"/>
        </p:scale>
        <p:origin x="24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7914" y="990659"/>
            <a:ext cx="9591016" cy="3112211"/>
            <a:chOff x="0" y="0"/>
            <a:chExt cx="3774959" cy="12249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74959" cy="1224945"/>
            </a:xfrm>
            <a:custGeom>
              <a:avLst/>
              <a:gdLst/>
              <a:ahLst/>
              <a:cxnLst/>
              <a:rect l="l" t="t" r="r" b="b"/>
              <a:pathLst>
                <a:path w="3774959" h="1224945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" name="Group 10"/>
          <p:cNvGrpSpPr/>
          <p:nvPr/>
        </p:nvGrpSpPr>
        <p:grpSpPr>
          <a:xfrm>
            <a:off x="298985" y="4787831"/>
            <a:ext cx="6684954" cy="188212"/>
            <a:chOff x="0" y="0"/>
            <a:chExt cx="1859525" cy="523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59525" cy="52354"/>
            </a:xfrm>
            <a:custGeom>
              <a:avLst/>
              <a:gdLst/>
              <a:ahLst/>
              <a:cxnLst/>
              <a:rect l="l" t="t" r="r" b="b"/>
              <a:pathLst>
                <a:path w="1859525" h="52354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16483" y="5252348"/>
            <a:ext cx="6927034" cy="1720628"/>
          </a:xfrm>
          <a:custGeom>
            <a:avLst/>
            <a:gdLst/>
            <a:ahLst/>
            <a:cxnLst/>
            <a:rect l="l" t="t" r="r" b="b"/>
            <a:pathLst>
              <a:path w="6927034" h="1720628">
                <a:moveTo>
                  <a:pt x="0" y="0"/>
                </a:moveTo>
                <a:lnTo>
                  <a:pt x="6927034" y="0"/>
                </a:lnTo>
                <a:lnTo>
                  <a:pt x="6927034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895" r="-183653" b="-13555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4" name="Group 14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0" y="4398146"/>
            <a:ext cx="740412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</a:t>
            </a:r>
            <a:endParaRPr lang="en-US" sz="4199" b="1" dirty="0">
              <a:solidFill>
                <a:srgbClr val="000000"/>
              </a:solidFill>
              <a:latin typeface="Futura PT"/>
              <a:ea typeface="Futura PT"/>
              <a:cs typeface="Futura PT"/>
              <a:sym typeface="Futura P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5639" y="5441791"/>
            <a:ext cx="5448722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XXXXXXXXXXXXXXXXXXXXXXXXXX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52269" y="6049316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162" b="-72151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268211" y="294488"/>
            <a:ext cx="1434253" cy="467136"/>
          </a:xfrm>
          <a:custGeom>
            <a:avLst/>
            <a:gdLst/>
            <a:ahLst/>
            <a:cxnLst/>
            <a:rect l="l" t="t" r="r" b="b"/>
            <a:pathLst>
              <a:path w="1434253" h="467136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/>
          <p:nvPr/>
        </p:nvGrpSpPr>
        <p:grpSpPr>
          <a:xfrm>
            <a:off x="1492250" y="4787831"/>
            <a:ext cx="4572000" cy="188212"/>
            <a:chOff x="0" y="0"/>
            <a:chExt cx="1126967" cy="5235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74538" y="5252348"/>
            <a:ext cx="7010925" cy="1488508"/>
            <a:chOff x="0" y="0"/>
            <a:chExt cx="9347900" cy="1984677"/>
          </a:xfrm>
        </p:grpSpPr>
        <p:sp>
          <p:nvSpPr>
            <p:cNvPr id="10" name="Freeform 10"/>
            <p:cNvSpPr/>
            <p:nvPr/>
          </p:nvSpPr>
          <p:spPr>
            <a:xfrm>
              <a:off x="55928" y="0"/>
              <a:ext cx="9236045" cy="1984677"/>
            </a:xfrm>
            <a:custGeom>
              <a:avLst/>
              <a:gdLst/>
              <a:ahLst/>
              <a:cxnLst/>
              <a:rect l="l" t="t" r="r" b="b"/>
              <a:pathLst>
                <a:path w="9236045" h="1984677">
                  <a:moveTo>
                    <a:pt x="0" y="0"/>
                  </a:moveTo>
                  <a:lnTo>
                    <a:pt x="9236044" y="0"/>
                  </a:lnTo>
                  <a:lnTo>
                    <a:pt x="9236044" y="1984677"/>
                  </a:lnTo>
                  <a:lnTo>
                    <a:pt x="0" y="19846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214884" r="-183653" b="-172287"/>
              </a:stretch>
            </a:blipFill>
          </p:spPr>
          <p:txBody>
            <a:bodyPr/>
            <a:lstStyle/>
            <a:p>
              <a:endParaRPr lang="fr-FR"/>
            </a:p>
          </p:txBody>
        </p:sp>
        <p:grpSp>
          <p:nvGrpSpPr>
            <p:cNvPr id="11" name="Group 11"/>
            <p:cNvGrpSpPr/>
            <p:nvPr/>
          </p:nvGrpSpPr>
          <p:grpSpPr>
            <a:xfrm>
              <a:off x="342513" y="829171"/>
              <a:ext cx="8662875" cy="64153"/>
              <a:chOff x="0" y="0"/>
              <a:chExt cx="2328434" cy="17243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2328434" cy="17243"/>
              </a:xfrm>
              <a:custGeom>
                <a:avLst/>
                <a:gdLst/>
                <a:ahLst/>
                <a:cxnLst/>
                <a:rect l="l" t="t" r="r" b="b"/>
                <a:pathLst>
                  <a:path w="2328434" h="17243">
                    <a:moveTo>
                      <a:pt x="0" y="0"/>
                    </a:moveTo>
                    <a:lnTo>
                      <a:pt x="2328434" y="0"/>
                    </a:lnTo>
                    <a:lnTo>
                      <a:pt x="2328434" y="17243"/>
                    </a:lnTo>
                    <a:lnTo>
                      <a:pt x="0" y="1724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0" y="-19050"/>
                <a:ext cx="2328434" cy="3629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92"/>
                  </a:lnSpc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0" y="173172"/>
              <a:ext cx="9347900" cy="4686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>
                  <a:solidFill>
                    <a:srgbClr val="FFFFFF"/>
                  </a:solidFill>
                  <a:latin typeface="Poppins Medium Bold"/>
                  <a:ea typeface="Poppins Medium Bold"/>
                  <a:cs typeface="Poppins Medium Bold"/>
                  <a:sym typeface="Poppins Medium Bold"/>
                </a:rPr>
                <a:t>THÉMATIQUE “CHUTES DE HAUTEUR”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342513" y="979049"/>
              <a:ext cx="8662875" cy="100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6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Explorez la thématique du risque de chute de hauteur et mettez votre sens de l’évaluation à l’épreuve ! </a:t>
              </a:r>
            </a:p>
            <a:p>
              <a:pPr algn="l">
                <a:lnSpc>
                  <a:spcPts val="2000"/>
                </a:lnSpc>
              </a:pPr>
              <a:endPara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0" y="4413702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6162" b="-72151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xxxxxxxxxxxxxxxxxx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96601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CHIMIQUE”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481810" y="4787831"/>
            <a:ext cx="4582440" cy="188212"/>
            <a:chOff x="0" y="0"/>
            <a:chExt cx="1126967" cy="5235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0" y="4411677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274538" y="5252348"/>
            <a:ext cx="7010925" cy="1488508"/>
            <a:chOff x="0" y="0"/>
            <a:chExt cx="9347900" cy="1984677"/>
          </a:xfrm>
        </p:grpSpPr>
        <p:sp>
          <p:nvSpPr>
            <p:cNvPr id="19" name="Freeform 19"/>
            <p:cNvSpPr/>
            <p:nvPr/>
          </p:nvSpPr>
          <p:spPr>
            <a:xfrm>
              <a:off x="55928" y="0"/>
              <a:ext cx="9236045" cy="1984677"/>
            </a:xfrm>
            <a:custGeom>
              <a:avLst/>
              <a:gdLst/>
              <a:ahLst/>
              <a:cxnLst/>
              <a:rect l="l" t="t" r="r" b="b"/>
              <a:pathLst>
                <a:path w="9236045" h="1984677">
                  <a:moveTo>
                    <a:pt x="0" y="0"/>
                  </a:moveTo>
                  <a:lnTo>
                    <a:pt x="9236044" y="0"/>
                  </a:lnTo>
                  <a:lnTo>
                    <a:pt x="9236044" y="1984677"/>
                  </a:lnTo>
                  <a:lnTo>
                    <a:pt x="0" y="19846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214884" r="-183653" b="-172287"/>
              </a:stretch>
            </a:blipFill>
          </p:spPr>
          <p:txBody>
            <a:bodyPr/>
            <a:lstStyle/>
            <a:p>
              <a:endParaRPr lang="fr-FR"/>
            </a:p>
          </p:txBody>
        </p:sp>
        <p:grpSp>
          <p:nvGrpSpPr>
            <p:cNvPr id="20" name="Group 20"/>
            <p:cNvGrpSpPr/>
            <p:nvPr/>
          </p:nvGrpSpPr>
          <p:grpSpPr>
            <a:xfrm>
              <a:off x="342513" y="829171"/>
              <a:ext cx="8662875" cy="64153"/>
              <a:chOff x="0" y="0"/>
              <a:chExt cx="2328434" cy="17243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2328434" cy="17243"/>
              </a:xfrm>
              <a:custGeom>
                <a:avLst/>
                <a:gdLst/>
                <a:ahLst/>
                <a:cxnLst/>
                <a:rect l="l" t="t" r="r" b="b"/>
                <a:pathLst>
                  <a:path w="2328434" h="17243">
                    <a:moveTo>
                      <a:pt x="0" y="0"/>
                    </a:moveTo>
                    <a:lnTo>
                      <a:pt x="2328434" y="0"/>
                    </a:lnTo>
                    <a:lnTo>
                      <a:pt x="2328434" y="17243"/>
                    </a:lnTo>
                    <a:lnTo>
                      <a:pt x="0" y="1724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0" y="-19050"/>
                <a:ext cx="2328434" cy="3629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92"/>
                  </a:lnSpc>
                </a:pPr>
                <a:endParaRPr/>
              </a:p>
            </p:txBody>
          </p:sp>
        </p:grpSp>
        <p:sp>
          <p:nvSpPr>
            <p:cNvPr id="23" name="TextBox 23"/>
            <p:cNvSpPr txBox="1"/>
            <p:nvPr/>
          </p:nvSpPr>
          <p:spPr>
            <a:xfrm>
              <a:off x="0" y="173172"/>
              <a:ext cx="9347900" cy="4686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>
                  <a:solidFill>
                    <a:srgbClr val="FFFFFF"/>
                  </a:solidFill>
                  <a:latin typeface="Poppins Medium Bold"/>
                  <a:ea typeface="Poppins Medium Bold"/>
                  <a:cs typeface="Poppins Medium Bold"/>
                  <a:sym typeface="Poppins Medium Bold"/>
                </a:rPr>
                <a:t>THÉMATIQUE “CHUTES DE HAUTEUR”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342513" y="979049"/>
              <a:ext cx="8662875" cy="100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6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Explorez la thématique du risque de chute de hauteur et mettez votre sens de l’évaluation à l’épreuve ! </a:t>
              </a:r>
            </a:p>
            <a:p>
              <a:pPr algn="l">
                <a:lnSpc>
                  <a:spcPts val="2000"/>
                </a:lnSpc>
              </a:pPr>
              <a:endPara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77</Words>
  <Application>Microsoft Macintosh PowerPoint</Application>
  <PresentationFormat>Personnalisé</PresentationFormat>
  <Paragraphs>15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Open Sans Bold</vt:lpstr>
      <vt:lpstr>Arial</vt:lpstr>
      <vt:lpstr>Poppins Medium</vt:lpstr>
      <vt:lpstr>Poppins</vt:lpstr>
      <vt:lpstr>Futura PT</vt:lpstr>
      <vt:lpstr>Poppins Medium Bold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digitale BP (version finale) </dc:title>
  <cp:lastModifiedBy>Eleana Gomez</cp:lastModifiedBy>
  <cp:revision>3</cp:revision>
  <dcterms:created xsi:type="dcterms:W3CDTF">2006-08-16T00:00:00Z</dcterms:created>
  <dcterms:modified xsi:type="dcterms:W3CDTF">2024-07-10T14:11:05Z</dcterms:modified>
  <dc:identifier>DAGHLshPnOk</dc:identifier>
</cp:coreProperties>
</file>